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779838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59" d="100"/>
          <a:sy n="159" d="100"/>
        </p:scale>
        <p:origin x="3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488" y="871910"/>
            <a:ext cx="3212862" cy="1854811"/>
          </a:xfrm>
        </p:spPr>
        <p:txBody>
          <a:bodyPr anchor="b"/>
          <a:lstStyle>
            <a:lvl1pPr algn="ctr">
              <a:defRPr sz="2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80" y="2798250"/>
            <a:ext cx="2834879" cy="1286282"/>
          </a:xfrm>
        </p:spPr>
        <p:txBody>
          <a:bodyPr/>
          <a:lstStyle>
            <a:lvl1pPr marL="0" indent="0" algn="ctr">
              <a:buNone/>
              <a:defRPr sz="992"/>
            </a:lvl1pPr>
            <a:lvl2pPr marL="189006" indent="0" algn="ctr">
              <a:buNone/>
              <a:defRPr sz="827"/>
            </a:lvl2pPr>
            <a:lvl3pPr marL="378013" indent="0" algn="ctr">
              <a:buNone/>
              <a:defRPr sz="744"/>
            </a:lvl3pPr>
            <a:lvl4pPr marL="567019" indent="0" algn="ctr">
              <a:buNone/>
              <a:defRPr sz="661"/>
            </a:lvl4pPr>
            <a:lvl5pPr marL="756026" indent="0" algn="ctr">
              <a:buNone/>
              <a:defRPr sz="661"/>
            </a:lvl5pPr>
            <a:lvl6pPr marL="945032" indent="0" algn="ctr">
              <a:buNone/>
              <a:defRPr sz="661"/>
            </a:lvl6pPr>
            <a:lvl7pPr marL="1134039" indent="0" algn="ctr">
              <a:buNone/>
              <a:defRPr sz="661"/>
            </a:lvl7pPr>
            <a:lvl8pPr marL="1323045" indent="0" algn="ctr">
              <a:buNone/>
              <a:defRPr sz="661"/>
            </a:lvl8pPr>
            <a:lvl9pPr marL="1512052" indent="0" algn="ctr">
              <a:buNone/>
              <a:defRPr sz="6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28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588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283648"/>
            <a:ext cx="815028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283648"/>
            <a:ext cx="23978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748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393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1328214"/>
            <a:ext cx="3260110" cy="2216154"/>
          </a:xfrm>
        </p:spPr>
        <p:txBody>
          <a:bodyPr anchor="b"/>
          <a:lstStyle>
            <a:lvl1pPr>
              <a:defRPr sz="2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3565334"/>
            <a:ext cx="3260110" cy="1165423"/>
          </a:xfr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939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1418240"/>
            <a:ext cx="160643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1418240"/>
            <a:ext cx="160643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16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283649"/>
            <a:ext cx="3260110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1306014"/>
            <a:ext cx="1599048" cy="640058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1946072"/>
            <a:ext cx="1599048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1306014"/>
            <a:ext cx="1606923" cy="640058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1946072"/>
            <a:ext cx="1606923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372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149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9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767084"/>
            <a:ext cx="1913543" cy="3786085"/>
          </a:xfr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2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767084"/>
            <a:ext cx="1913543" cy="3786085"/>
          </a:xfr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12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A54AD-D6F8-0249-A01B-18FB5608F1AA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F87F3-991F-E14D-89D4-C0972C500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59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kumimoji="1"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kumimoji="1"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kumimoji="1"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kumimoji="1"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矢印 1">
            <a:extLst>
              <a:ext uri="{FF2B5EF4-FFF2-40B4-BE49-F238E27FC236}">
                <a16:creationId xmlns:a16="http://schemas.microsoft.com/office/drawing/2014/main" id="{5E287FAA-FDBA-37BC-DD67-2A5B30A0A6CB}"/>
              </a:ext>
            </a:extLst>
          </p:cNvPr>
          <p:cNvSpPr/>
          <p:nvPr/>
        </p:nvSpPr>
        <p:spPr>
          <a:xfrm>
            <a:off x="1173322" y="766445"/>
            <a:ext cx="1433195" cy="379476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1800" kern="100">
                <a:effectLst/>
                <a:ea typeface="ＭＳ Ｐゴシック" panose="020B0600070205080204" pitchFamily="34" charset="-128"/>
                <a:cs typeface="Times New Roman" panose="02020603050405020304" pitchFamily="18" charset="0"/>
              </a:rPr>
              <a:t>縦サイズで作成してください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27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</TotalTime>
  <Words>6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学生課 多摩大学</dc:creator>
  <cp:lastModifiedBy>kurose</cp:lastModifiedBy>
  <cp:revision>2</cp:revision>
  <dcterms:created xsi:type="dcterms:W3CDTF">2023-11-02T00:03:20Z</dcterms:created>
  <dcterms:modified xsi:type="dcterms:W3CDTF">2024-11-13T01:12:00Z</dcterms:modified>
</cp:coreProperties>
</file>